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2" r:id="rId5"/>
    <p:sldId id="276" r:id="rId6"/>
    <p:sldId id="293" r:id="rId7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מחבר" initials="א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718"/>
  </p:normalViewPr>
  <p:slideViewPr>
    <p:cSldViewPr snapToGrid="0">
      <p:cViewPr varScale="1">
        <p:scale>
          <a:sx n="76" d="100"/>
          <a:sy n="76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43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E2F324B-6E16-46F1-9071-8DAF485FC1AF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א'/סיון/תשפ"ג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3A42FE58-2C2A-433E-A3EF-B39ACF97315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06E80034-7FA8-4C07-A4E0-E39ACF202958}" type="datetime1">
              <a:rPr lang="he-IL" smtClean="0"/>
              <a:t>א'/סיון/תשפ"ג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F97DC217-DF71-1A49-B3EA-559F1F43B0F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F97DC217-DF71-1A49-B3EA-559F1F43B0F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2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F97DC217-DF71-1A49-B3EA-559F1F43B0F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8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3927574" y="1122363"/>
            <a:ext cx="7096933" cy="2387600"/>
          </a:xfrm>
        </p:spPr>
        <p:txBody>
          <a:bodyPr rtlCol="1" anchor="b">
            <a:noAutofit/>
          </a:bodyPr>
          <a:lstStyle>
            <a:lvl1pPr algn="r" rtl="1">
              <a:defRPr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524000" y="3602038"/>
            <a:ext cx="9500507" cy="80667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 flipH="1"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 flipH="1">
            <a:off x="10057040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צורה חופשית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 flipH="1">
            <a:off x="1107349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צורה חופשית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 flipH="1">
            <a:off x="1107349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 flipH="1">
            <a:off x="0" y="-3419"/>
            <a:ext cx="3927573" cy="3165022"/>
            <a:chOff x="9857014" y="13834"/>
            <a:chExt cx="2334986" cy="1881641"/>
          </a:xfrm>
        </p:grpSpPr>
        <p:sp>
          <p:nvSpPr>
            <p:cNvPr id="15" name="צורה חופשית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צורה חופשית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 flipH="1">
            <a:off x="11024507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צורה חופשית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 flipH="1">
            <a:off x="0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ציר זמן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>
            <a:off x="0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צורה חופשית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16200000">
            <a:off x="8580895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45325" y="381000"/>
            <a:ext cx="9779183" cy="1325563"/>
          </a:xfrm>
        </p:spPr>
        <p:txBody>
          <a:bodyPr rtlCol="1" anchor="b">
            <a:noAutofit/>
          </a:bodyPr>
          <a:lstStyle>
            <a:lvl1pPr algn="r" rtl="1">
              <a:defRPr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45325" y="2087561"/>
            <a:ext cx="9779182" cy="3366815"/>
          </a:xfrm>
        </p:spPr>
        <p:txBody>
          <a:bodyPr rtlCol="1">
            <a:noAutofit/>
          </a:bodyPr>
          <a:lstStyle>
            <a:lvl1pPr marL="0" indent="0" algn="r" rtl="1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0" name="מציין מיקום של תאריך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10109982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63F5300-4465-4B5A-B4EE-2C004C5F8C88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rtl="1">
              <a:defRPr sz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2" name="מציין מיקום של מספר שקופית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45325" y="381000"/>
            <a:ext cx="9779183" cy="1325563"/>
          </a:xfrm>
        </p:spPr>
        <p:txBody>
          <a:bodyPr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361067" y="2528203"/>
            <a:ext cx="4663440" cy="2828613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צורה חופשית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>
            <a:off x="0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צורה חופשית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0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צורה חופשית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flipH="1">
            <a:off x="11258143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 flipH="1">
            <a:off x="2537528" y="5590903"/>
            <a:ext cx="1572380" cy="1267097"/>
            <a:chOff x="7413403" y="4976359"/>
            <a:chExt cx="2334986" cy="1881641"/>
          </a:xfrm>
        </p:grpSpPr>
        <p:sp>
          <p:nvSpPr>
            <p:cNvPr id="7" name="צורה חופשית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צורה חופשית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מציין מיקום של תאריך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CCF85D-FFC4-4866-9D86-F748FAD5F760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2" name="מציין מיקום של מספר שקופית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rtl="1">
              <a:defRPr sz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 flipH="1">
            <a:off x="1245325" y="2528203"/>
            <a:ext cx="4663440" cy="2828613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 flipH="1">
            <a:off x="6361067" y="2005689"/>
            <a:ext cx="4663440" cy="522514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 flipH="1">
            <a:off x="1245325" y="2005689"/>
            <a:ext cx="4663440" cy="522514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45325" y="381000"/>
            <a:ext cx="9779183" cy="1325563"/>
          </a:xfrm>
        </p:spPr>
        <p:txBody>
          <a:bodyPr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805821" y="2526318"/>
            <a:ext cx="3218688" cy="2828613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צורה חופשית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16200000" flipH="1">
            <a:off x="0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צורה חופשית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3260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צורה חופשית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16200000">
            <a:off x="0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 flipH="1">
            <a:off x="8032203" y="5590903"/>
            <a:ext cx="1572380" cy="1267097"/>
            <a:chOff x="7413403" y="4976359"/>
            <a:chExt cx="2334986" cy="1881641"/>
          </a:xfrm>
        </p:grpSpPr>
        <p:sp>
          <p:nvSpPr>
            <p:cNvPr id="7" name="צורה חופשית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צורה חופשית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מציין מיקום של תאריך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10043886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E27541-FDB3-41A0-83A1-8763AF362743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 flipH="1">
            <a:off x="4334934" y="2526318"/>
            <a:ext cx="3173279" cy="2828613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 flipH="1">
            <a:off x="7851229" y="2003804"/>
            <a:ext cx="3173278" cy="522514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 flipH="1">
            <a:off x="4334934" y="2003804"/>
            <a:ext cx="3173278" cy="522514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 flipH="1">
            <a:off x="818639" y="2526318"/>
            <a:ext cx="3173279" cy="2828613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 flipH="1">
            <a:off x="818639" y="2003804"/>
            <a:ext cx="3173278" cy="522514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2" name="מציין מיקום של מספר שקופית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rtl="1">
              <a:defRPr sz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804228" y="1122363"/>
            <a:ext cx="6220278" cy="2387600"/>
          </a:xfrm>
        </p:spPr>
        <p:txBody>
          <a:bodyPr rtlCol="1" anchor="b">
            <a:noAutofit/>
          </a:bodyPr>
          <a:lstStyle>
            <a:lvl1pPr algn="r" rtl="1">
              <a:defRPr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04230" y="3602038"/>
            <a:ext cx="6220277" cy="2247219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 flipH="1">
            <a:off x="0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 flipH="1">
            <a:off x="0" y="3685939"/>
            <a:ext cx="3927573" cy="3178856"/>
            <a:chOff x="9857014" y="13834"/>
            <a:chExt cx="2334986" cy="1881641"/>
          </a:xfrm>
        </p:grpSpPr>
        <p:sp>
          <p:nvSpPr>
            <p:cNvPr id="15" name="צורה חופשית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צורה חופשית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 flipH="1">
            <a:off x="11024507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צורה חופשית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 flipH="1">
            <a:off x="-1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45325" y="381000"/>
            <a:ext cx="9779183" cy="1325563"/>
          </a:xfrm>
        </p:spPr>
        <p:txBody>
          <a:bodyPr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45325" y="2017467"/>
            <a:ext cx="9779182" cy="3366815"/>
          </a:xfrm>
        </p:spPr>
        <p:txBody>
          <a:bodyPr rtlCol="1">
            <a:noAutofit/>
          </a:bodyPr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צורה חופשית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>
            <a:off x="0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צורה חופשית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0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צורה חופשית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flipH="1">
            <a:off x="11258143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 flipH="1">
            <a:off x="2537528" y="5590903"/>
            <a:ext cx="1572380" cy="1267097"/>
            <a:chOff x="7413403" y="4976359"/>
            <a:chExt cx="2334986" cy="1881641"/>
          </a:xfrm>
        </p:grpSpPr>
        <p:sp>
          <p:nvSpPr>
            <p:cNvPr id="7" name="צורה חופשית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צורה חופשית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מציין מיקום של תאריך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4235B0-0A34-4DC6-861B-A10B99D25C9A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2" name="מציין מיקום של מספר שקופית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rtl="1">
              <a:defRPr sz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 flipH="1">
            <a:off x="-16822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צורה חופשית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>
            <a:off x="-16822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צורה חופשית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 flipH="1">
            <a:off x="11258143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צורה חופשית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16200000" flipV="1">
            <a:off x="-438099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45325" y="381000"/>
            <a:ext cx="9779183" cy="1325563"/>
          </a:xfrm>
        </p:spPr>
        <p:txBody>
          <a:bodyPr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245325" y="2653167"/>
            <a:ext cx="9779183" cy="3436483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9067800" y="6356350"/>
            <a:ext cx="27432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EA85F95-382E-478A-BCC2-37F467EAAF8C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dirty="0"/>
              <a:t>כותרת המצגת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1000" y="6356350"/>
            <a:ext cx="1604682" cy="365125"/>
          </a:xfrm>
        </p:spPr>
        <p:txBody>
          <a:bodyPr rtlCol="1">
            <a:noAutofit/>
          </a:bodyPr>
          <a:lstStyle>
            <a:lvl1pPr algn="l" rtl="1"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צורה חופשית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 flipH="1">
            <a:off x="416651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778594" y="1059400"/>
            <a:ext cx="6245912" cy="2387600"/>
          </a:xfrm>
        </p:spPr>
        <p:txBody>
          <a:bodyPr rtlCol="1" anchor="b">
            <a:noAutofit/>
          </a:bodyPr>
          <a:lstStyle>
            <a:lvl1pPr algn="r" rtl="1">
              <a:defRPr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778594" y="3539075"/>
            <a:ext cx="6245912" cy="140610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5400000" flipH="1">
            <a:off x="873121" y="2207195"/>
            <a:ext cx="3032351" cy="2443610"/>
            <a:chOff x="9857014" y="13834"/>
            <a:chExt cx="2334986" cy="1881641"/>
          </a:xfrm>
        </p:grpSpPr>
        <p:sp>
          <p:nvSpPr>
            <p:cNvPr id="15" name="צורה חופשית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צורה חופשית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>
            <a:off x="0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צורה חופשית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>
            <a:off x="0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גר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45325" y="381000"/>
            <a:ext cx="9779183" cy="1325563"/>
          </a:xfrm>
        </p:spPr>
        <p:txBody>
          <a:bodyPr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45325" y="2087561"/>
            <a:ext cx="9779182" cy="3366815"/>
          </a:xfrm>
        </p:spPr>
        <p:txBody>
          <a:bodyPr rtlCol="1">
            <a:noAutofit/>
          </a:bodyPr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צורה חופשית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>
            <a:off x="0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צורה חופשית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16200000">
            <a:off x="8580895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ציין מיקום של תאריך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10109982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3B2FE86-34C4-4806-ADCF-B4DFF72C9778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2" name="מציין מיקום של מספר שקופית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תרשים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5400000" flipH="1">
            <a:off x="-152642" y="152641"/>
            <a:ext cx="1572380" cy="1267097"/>
            <a:chOff x="7413403" y="4976359"/>
            <a:chExt cx="2334986" cy="1881641"/>
          </a:xfrm>
        </p:grpSpPr>
        <p:sp>
          <p:nvSpPr>
            <p:cNvPr id="13" name="צורה חופשית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45325" y="381000"/>
            <a:ext cx="9779183" cy="1325563"/>
          </a:xfrm>
        </p:spPr>
        <p:txBody>
          <a:bodyPr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45325" y="2087563"/>
            <a:ext cx="9779182" cy="3366813"/>
          </a:xfrm>
        </p:spPr>
        <p:txBody>
          <a:bodyPr rtlCol="1">
            <a:noAutofit/>
          </a:bodyPr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0" name="מציין מיקום של תאריך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10109982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26F49D-50D0-406D-932E-5C5DC7820C0A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12" name="מציין מיקום של מספר שקופית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יטו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798721" y="1684338"/>
            <a:ext cx="8594558" cy="2810460"/>
          </a:xfrm>
        </p:spPr>
        <p:txBody>
          <a:bodyPr rtlCol="1">
            <a:noAutofit/>
          </a:bodyPr>
          <a:lstStyle>
            <a:lvl1pPr algn="ctr" rtl="1">
              <a:lnSpc>
                <a:spcPct val="100000"/>
              </a:lnSpc>
              <a:defRPr sz="4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0446703" y="519405"/>
            <a:ext cx="1364297" cy="1094521"/>
          </a:xfrm>
        </p:spPr>
        <p:txBody>
          <a:bodyPr rtlCol="1">
            <a:noAutofit/>
          </a:bodyPr>
          <a:lstStyle>
            <a:lvl1pPr marL="0" indent="0" algn="ctr" rtl="1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1"/>
            <a:r>
              <a:rPr lang="he-IL" noProof="0"/>
              <a:t>"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H="1">
            <a:off x="1798637" y="4494213"/>
            <a:ext cx="3511550" cy="679450"/>
          </a:xfrm>
        </p:spPr>
        <p:txBody>
          <a:bodyPr rtlCol="1">
            <a:noAutofit/>
          </a:bodyPr>
          <a:lstStyle>
            <a:lvl1pPr marL="0" indent="0" algn="l" rtl="1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 rtl="1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 rtl="1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 rtl="1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9" name="מציין מיקום טקסט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218599" y="3399692"/>
            <a:ext cx="1364297" cy="1094521"/>
          </a:xfrm>
        </p:spPr>
        <p:txBody>
          <a:bodyPr rtlCol="1">
            <a:noAutofit/>
          </a:bodyPr>
          <a:lstStyle>
            <a:lvl1pPr marL="0" indent="0" algn="ctr" rtl="1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 rtl="1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1"/>
            <a:r>
              <a:rPr lang="he-IL" noProof="0"/>
              <a:t>"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9067800" y="6356350"/>
            <a:ext cx="27432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E3C349F-D1CE-4B02-B3B6-F178A0265BB2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dirty="0"/>
              <a:t>כותרת המצגת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1000" y="6356350"/>
            <a:ext cx="2743200" cy="365125"/>
          </a:xfrm>
        </p:spPr>
        <p:txBody>
          <a:bodyPr rtlCol="1">
            <a:noAutofit/>
          </a:bodyPr>
          <a:lstStyle>
            <a:lvl1pPr algn="l" rtl="1">
              <a:defRPr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ו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מלבן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 flipH="1">
            <a:off x="2334988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כותרת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039946" y="381000"/>
            <a:ext cx="8401624" cy="1325563"/>
          </a:xfrm>
        </p:spPr>
        <p:txBody>
          <a:bodyPr lIns="0"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תמונה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0241197" y="2227758"/>
            <a:ext cx="1200374" cy="1201242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10" name="מציין מיקום טקסט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7787412" y="2426400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11" name="מציין מיקום טקסט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7787413" y="2811646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7" name="מציין מיקום של תמונה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5495813" y="2227758"/>
            <a:ext cx="1200374" cy="1201242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12" name="מציין מיקום טקסט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3039946" y="2422565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13" name="מציין מיקום טקסט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>
            <a:off x="3039947" y="2807811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8" name="מציין מיקום של תמונה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10241197" y="4254273"/>
            <a:ext cx="1200374" cy="1201242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14" name="מציין מיקום טקסט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7787412" y="4498793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15" name="מציין מיקום טקסט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7787413" y="4884039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9" name="מציין מיקום של תמונה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5495813" y="4254273"/>
            <a:ext cx="1200374" cy="1201242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16" name="מציין מיקום טקסט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3039946" y="4498793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17" name="מציין מיקום טקסט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3039947" y="4884039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0241197" y="6356350"/>
            <a:ext cx="1569803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DA41DA9-5DB3-476C-9610-9193EEAEFE9C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5206094" y="6356350"/>
            <a:ext cx="41148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dirty="0"/>
              <a:t>כותרת המצגת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692171" y="6356350"/>
            <a:ext cx="1167495" cy="365125"/>
          </a:xfrm>
        </p:spPr>
        <p:txBody>
          <a:bodyPr rtlCol="1">
            <a:noAutofit/>
          </a:bodyPr>
          <a:lstStyle>
            <a:lvl1pPr algn="l" rtl="1"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9" name="צורה חופשית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5400000" flipH="1" flipV="1">
            <a:off x="810419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צורה חופשית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>
            <a:off x="1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 flipH="1">
            <a:off x="-1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 flipH="1">
            <a:off x="477079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צורה חופשית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5400000">
            <a:off x="-357073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צורה חופשית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H="1" flipV="1">
            <a:off x="1009425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צורה חופשית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V="1">
            <a:off x="116749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וות שלם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כותרת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63428" y="381000"/>
            <a:ext cx="10678142" cy="1325563"/>
          </a:xfrm>
        </p:spPr>
        <p:txBody>
          <a:bodyPr lIns="0" rtlCol="1" anchor="b">
            <a:noAutofit/>
          </a:bodyPr>
          <a:lstStyle>
            <a:lvl1pPr algn="r" rtl="1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תמונה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0536584" y="2068734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1" name="מציין מיקום טקסט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9160333" y="2994545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32" name="מציין מיקום טקסט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160334" y="3379791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33" name="מציין מיקום של תמונה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7737616" y="2068734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4" name="מציין מיקום טקסט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flipH="1">
            <a:off x="6361365" y="2994545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35" name="מציין מיקום טקסט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6361366" y="3379791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36" name="מציין מיקום של תמונה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 flipH="1">
            <a:off x="4938646" y="2068734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7" name="מציין מיקום טקסט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H="1">
            <a:off x="3562395" y="2994545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38" name="מציין מיקום טקסט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flipH="1">
            <a:off x="3562396" y="3379791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39" name="מציין מיקום של תמונה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 flipH="1">
            <a:off x="2139678" y="2068734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0" name="מציין מיקום טקסט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H="1">
            <a:off x="763427" y="2994545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41" name="מציין מיקום טקסט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flipH="1">
            <a:off x="763428" y="3379791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42" name="מציין מיקום של תמונה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 flipH="1">
            <a:off x="10536584" y="4118551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3" name="מציין מיקום טקסט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flipH="1">
            <a:off x="9160333" y="5044362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44" name="מציין מיקום טקסט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flipH="1">
            <a:off x="9160334" y="5429608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45" name="מציין מיקום של תמונה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 flipH="1">
            <a:off x="7737616" y="4118551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6" name="מציין מיקום טקסט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flipH="1">
            <a:off x="6361365" y="5044362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47" name="מציין מיקום טקסט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flipH="1">
            <a:off x="6361366" y="5429608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48" name="מציין מיקום של תמונה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 flipH="1">
            <a:off x="4938646" y="4118551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9" name="מציין מיקום טקסט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flipH="1">
            <a:off x="3562395" y="5044362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50" name="מציין מיקום טקסט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flipH="1">
            <a:off x="3562396" y="5429608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51" name="מציין מיקום של תמונה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 flipH="1">
            <a:off x="2139678" y="4118551"/>
            <a:ext cx="904987" cy="905641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52" name="מציין מיקום טקסט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flipH="1">
            <a:off x="763427" y="5044362"/>
            <a:ext cx="2281237" cy="347662"/>
          </a:xfrm>
        </p:spPr>
        <p:txBody>
          <a:bodyPr lIns="0" tIns="0" rIns="0" bIns="0" rtlCol="1" anchor="b" anchorCtr="0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</a:t>
            </a:r>
          </a:p>
        </p:txBody>
      </p:sp>
      <p:sp>
        <p:nvSpPr>
          <p:cNvPr id="53" name="מציין מיקום טקסט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flipH="1">
            <a:off x="763428" y="5429608"/>
            <a:ext cx="2281237" cy="347662"/>
          </a:xfrm>
        </p:spPr>
        <p:txBody>
          <a:bodyPr lIns="0" tIns="0" rIns="0" bIns="0" rtlCol="1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 flipH="1">
            <a:off x="9067800" y="6356350"/>
            <a:ext cx="27432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0748E7C-A3FA-4725-B4ED-F0C24F1B6135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22" name="מציין מיקום של כותרת תחתונה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 flipH="1">
            <a:off x="4038600" y="6356350"/>
            <a:ext cx="41148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dirty="0"/>
              <a:t>כותרת המצגת</a:t>
            </a:r>
          </a:p>
        </p:txBody>
      </p:sp>
      <p:sp>
        <p:nvSpPr>
          <p:cNvPr id="23" name="מציין מיקום של מספר שקופית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 flipH="1">
            <a:off x="381000" y="6356350"/>
            <a:ext cx="2743200" cy="365125"/>
          </a:xfrm>
        </p:spPr>
        <p:txBody>
          <a:bodyPr rtlCol="1">
            <a:noAutofit/>
          </a:bodyPr>
          <a:lstStyle>
            <a:lvl1pPr algn="r" rtl="1"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2374856-8065-47DB-9F60-C30C7E98E838}" type="datetime1">
              <a:rPr lang="he-IL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294A09A9-5501-47C1-A89A-A340965A2BE2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</p:spPr>
        <p:txBody>
          <a:bodyPr rtlCol="1"/>
          <a:lstStyle/>
          <a:p>
            <a:pPr algn="l" rtl="1"/>
            <a:fld id="{294A09A9-5501-47C1-A89A-A340965A2BE2}" type="slidenum">
              <a:rPr lang="he-IL" smtClean="0"/>
              <a:pPr algn="l" rtl="1"/>
              <a:t>1</a:t>
            </a:fld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C081195-5487-4F64-4C5E-D807DCA12565}"/>
              </a:ext>
            </a:extLst>
          </p:cNvPr>
          <p:cNvSpPr txBox="1"/>
          <p:nvPr/>
        </p:nvSpPr>
        <p:spPr>
          <a:xfrm>
            <a:off x="2154806" y="2070665"/>
            <a:ext cx="78823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הוצאת ספרים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772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3A689D-21B4-1A68-6705-C71FCC42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E5BDD8-0120-276A-2CF4-22C59A024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F5E5AE-3E97-ED2B-794A-EBE73BDD87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6F49D-50D0-406D-932E-5C5DC7820C0A}" type="datetime1">
              <a:rPr lang="he-IL" noProof="0" smtClean="0">
                <a:latin typeface="Tahoma" panose="020B0604030504040204" pitchFamily="34" charset="0"/>
              </a:rPr>
              <a:t>א'/סיון/תשפ"ג</a:t>
            </a:fld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6ED816-FFFF-2B75-5112-1096F386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 noProof="0"/>
              <a:t>כותרת המצגת</a:t>
            </a:r>
            <a:endParaRPr lang="he-IL" noProof="0">
              <a:latin typeface="Tahoma" panose="020B0604030504040204" pitchFamily="34" charset="0"/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5B84A5-5AED-8D99-78CE-37C0C6909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94A09A9-5501-47C1-A89A-A340965A2BE2}" type="slidenum">
              <a:rPr lang="he-IL" smtClean="0"/>
              <a:pPr algn="l"/>
              <a:t>2</a:t>
            </a:fld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D415093-72CD-9188-DA9A-FDB7C42B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22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E809DF5-56B4-304A-8777-BB8576005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10109982" y="6356350"/>
            <a:ext cx="1701018" cy="365125"/>
          </a:xfrm>
        </p:spPr>
        <p:txBody>
          <a:bodyPr rtlCol="1"/>
          <a:lstStyle/>
          <a:p>
            <a:pPr algn="r" rtl="1"/>
            <a:fld id="{BD0BE1F9-5DCC-40A4-91D9-D80DE5067CAC}" type="datetime1">
              <a:rPr lang="he-IL" smtClean="0"/>
              <a:t>א'/סיון/תשפ"ג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A79A912-225F-BE40-9F3E-025552444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/>
          <a:p>
            <a:pPr rtl="1"/>
            <a:r>
              <a:rPr lang="he-IL"/>
              <a:t>כותרת המצגת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81001" y="6356350"/>
            <a:ext cx="1657723" cy="365125"/>
          </a:xfrm>
        </p:spPr>
        <p:txBody>
          <a:bodyPr rtlCol="1"/>
          <a:lstStyle/>
          <a:p>
            <a:pPr algn="l" rtl="1"/>
            <a:fld id="{294A09A9-5501-47C1-A89A-A340965A2BE2}" type="slidenum">
              <a:rPr lang="he-IL" smtClean="0"/>
              <a:pPr algn="l" rtl="1"/>
              <a:t>3</a:t>
            </a:fld>
            <a:endParaRPr lang="he-IL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8BCC5169-71C9-6266-30E2-840E3966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3" y="77828"/>
            <a:ext cx="1863969" cy="254097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A3C03EC-8B4F-5909-7489-E953E7C1A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217" y="136525"/>
            <a:ext cx="1824604" cy="2523471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F421ACCD-1D67-7365-D4E1-A8E6811AC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887" y="136525"/>
            <a:ext cx="1759552" cy="2540976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656EADA-72F3-4310-B869-D324F1819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178" y="4273061"/>
            <a:ext cx="1759553" cy="2540976"/>
          </a:xfrm>
          <a:prstGeom prst="rect">
            <a:avLst/>
          </a:prstGeom>
        </p:spPr>
      </p:pic>
      <p:pic>
        <p:nvPicPr>
          <p:cNvPr id="17" name="Picture 1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02AA0B5-B154-C616-6B04-6AE22DCEA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255" y="4198004"/>
            <a:ext cx="1863969" cy="2565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E1BBA9-B247-32F4-8C5A-20EB17D06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018" y="4273062"/>
            <a:ext cx="1662161" cy="2565807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493ACCD9-0D8C-95E2-40ED-E2C89D254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3274" y="4273061"/>
            <a:ext cx="1843454" cy="2565807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C255067A-D556-3DEA-08F9-5C6CEB110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8957" y="114989"/>
            <a:ext cx="1659906" cy="2466653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C6436222-80E4-47A6-30F7-85487E7098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4381" y="193343"/>
            <a:ext cx="1659906" cy="2466653"/>
          </a:xfrm>
          <a:prstGeom prst="rect">
            <a:avLst/>
          </a:prstGeom>
        </p:spPr>
      </p:pic>
      <p:pic>
        <p:nvPicPr>
          <p:cNvPr id="27" name="Picture 2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791EB8-E512-E948-B7EB-A3EE2C93B7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017" y="4198004"/>
            <a:ext cx="1659906" cy="2540976"/>
          </a:xfrm>
          <a:prstGeom prst="rect">
            <a:avLst/>
          </a:prstGeom>
        </p:spPr>
      </p:pic>
      <p:pic>
        <p:nvPicPr>
          <p:cNvPr id="2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61B285-9178-22CE-C84B-D25AB91CAF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2874" y="98423"/>
            <a:ext cx="1830400" cy="259967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33388DA-A425-0667-709A-1C08FB6698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0833" y="4198004"/>
            <a:ext cx="1843454" cy="24931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D7F22D-AEF6-2F5E-C6BE-1997CB78FF5B}"/>
              </a:ext>
            </a:extLst>
          </p:cNvPr>
          <p:cNvSpPr txBox="1"/>
          <p:nvPr/>
        </p:nvSpPr>
        <p:spPr>
          <a:xfrm>
            <a:off x="77713" y="2971800"/>
            <a:ext cx="1203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</a:rPr>
              <a:t>ספרים חדשים בהוצאה לאור של מכללת סמינר הקיבוצים : 2021 - 2023</a:t>
            </a:r>
            <a:endParaRPr lang="en-I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428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ירוק כחול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257844_TF45331398_Win32new" id="{16C1CB02-2DCB-4D1B-8D54-0FABF6BB615A}" vid="{C50BB2EE-AD55-418B-A942-8443BDB6EA6B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25</Words>
  <Application>Microsoft Office PowerPoint</Application>
  <PresentationFormat>מסך רחב</PresentationFormat>
  <Paragraphs>11</Paragraphs>
  <Slides>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7" baseType="lpstr">
      <vt:lpstr>Arial</vt:lpstr>
      <vt:lpstr>Tahoma</vt:lpstr>
      <vt:lpstr>Tenorite</vt:lpstr>
      <vt:lpstr>ערכת נושא של Office</vt:lpstr>
      <vt:lpstr>מצגת של PowerPoint‏</vt:lpstr>
      <vt:lpstr>מצגת של PowerPoint‏</vt:lpstr>
      <vt:lpstr>מצגת של PowerPoint‏</vt:lpstr>
    </vt:vector>
  </TitlesOfParts>
  <Company>Seminar HaKibbutzim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המכון לחינוך מתקדם</dc:title>
  <dc:creator>יעל אוחיון בן (מכון לחינוך מתקדם)</dc:creator>
  <cp:lastModifiedBy>נועה זכאים</cp:lastModifiedBy>
  <cp:revision>24</cp:revision>
  <dcterms:created xsi:type="dcterms:W3CDTF">2022-12-29T10:38:19Z</dcterms:created>
  <dcterms:modified xsi:type="dcterms:W3CDTF">2023-05-21T11:03:01Z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